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8" y="9611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99" y="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51" y="0"/>
            <a:ext cx="11430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S2win10</cp:lastModifiedBy>
  <cp:revision>8</cp:revision>
  <dcterms:created xsi:type="dcterms:W3CDTF">2021-02-14T11:40:39Z</dcterms:created>
  <dcterms:modified xsi:type="dcterms:W3CDTF">2022-03-03T06:52:19Z</dcterms:modified>
</cp:coreProperties>
</file>